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81"/>
  </p:normalViewPr>
  <p:slideViewPr>
    <p:cSldViewPr snapToGrid="0">
      <p:cViewPr>
        <p:scale>
          <a:sx n="120" d="100"/>
          <a:sy n="120" d="100"/>
        </p:scale>
        <p:origin x="2264" y="-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02E-C6F1-A447-8CB6-33433119A584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ECAA-6EE8-AC42-89AB-2AB01673C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9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02E-C6F1-A447-8CB6-33433119A584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ECAA-6EE8-AC42-89AB-2AB01673C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02E-C6F1-A447-8CB6-33433119A584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ECAA-6EE8-AC42-89AB-2AB01673C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2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02E-C6F1-A447-8CB6-33433119A584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ECAA-6EE8-AC42-89AB-2AB01673C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2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02E-C6F1-A447-8CB6-33433119A584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ECAA-6EE8-AC42-89AB-2AB01673C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4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02E-C6F1-A447-8CB6-33433119A584}" type="datetimeFigureOut">
              <a:rPr lang="en-US" smtClean="0"/>
              <a:t>1/20/25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ECAA-6EE8-AC42-89AB-2AB01673C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29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02E-C6F1-A447-8CB6-33433119A584}" type="datetimeFigureOut">
              <a:rPr lang="en-US" smtClean="0"/>
              <a:t>1/20/25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ECAA-6EE8-AC42-89AB-2AB01673C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5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02E-C6F1-A447-8CB6-33433119A584}" type="datetimeFigureOut">
              <a:rPr lang="en-US" smtClean="0"/>
              <a:t>1/20/25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ECAA-6EE8-AC42-89AB-2AB01673C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5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02E-C6F1-A447-8CB6-33433119A584}" type="datetimeFigureOut">
              <a:rPr lang="en-US" smtClean="0"/>
              <a:t>1/20/25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ECAA-6EE8-AC42-89AB-2AB01673C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7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02E-C6F1-A447-8CB6-33433119A584}" type="datetimeFigureOut">
              <a:rPr lang="en-US" smtClean="0"/>
              <a:t>1/20/25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ECAA-6EE8-AC42-89AB-2AB01673C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1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02E-C6F1-A447-8CB6-33433119A584}" type="datetimeFigureOut">
              <a:rPr lang="en-US" smtClean="0"/>
              <a:t>1/20/25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FECAA-6EE8-AC42-89AB-2AB01673C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8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7602E-C6F1-A447-8CB6-33433119A584}" type="datetimeFigureOut">
              <a:rPr lang="en-US" smtClean="0"/>
              <a:t>1/20/25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FECAA-6EE8-AC42-89AB-2AB01673C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7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392F291-BBF5-054E-F16A-3A1CC85EE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63" y="200025"/>
            <a:ext cx="3083337" cy="41148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DD244F4-CF1F-FE65-7B93-C843BD5D4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200025"/>
            <a:ext cx="3083337" cy="41148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DE88C2-85A0-1D0C-D00A-BCAEFA26F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62" y="4314825"/>
            <a:ext cx="3083337" cy="41148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82D32A2-B890-28CA-C53C-07B357737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9" y="4314825"/>
            <a:ext cx="3083337" cy="41148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F682FD4-C32B-3722-C413-89367030EE41}"/>
              </a:ext>
            </a:extLst>
          </p:cNvPr>
          <p:cNvSpPr txBox="1"/>
          <p:nvPr/>
        </p:nvSpPr>
        <p:spPr>
          <a:xfrm rot="5400000">
            <a:off x="-504305" y="3386646"/>
            <a:ext cx="1850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latin typeface="BBPAMJIM4EVER" panose="02000603000000000000" pitchFamily="2" charset="0"/>
                <a:ea typeface="BBPAMJIM4EVER" panose="02000603000000000000" pitchFamily="2" charset="0"/>
              </a:rPr>
              <a:t>andietellsall.com</a:t>
            </a:r>
            <a:endParaRPr lang="en-US" sz="1000" dirty="0">
              <a:latin typeface="BBPAMJIM4EVER" panose="02000603000000000000" pitchFamily="2" charset="0"/>
              <a:ea typeface="BBPAMJIM4EVER" panose="02000603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8D7C4D-398F-A5C0-19E4-3C127CD8A2E2}"/>
              </a:ext>
            </a:extLst>
          </p:cNvPr>
          <p:cNvSpPr txBox="1"/>
          <p:nvPr/>
        </p:nvSpPr>
        <p:spPr>
          <a:xfrm rot="5400000">
            <a:off x="2579032" y="3386645"/>
            <a:ext cx="1850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latin typeface="BBPAMJIM4EVER" panose="02000603000000000000" pitchFamily="2" charset="0"/>
                <a:ea typeface="BBPAMJIM4EVER" panose="02000603000000000000" pitchFamily="2" charset="0"/>
              </a:rPr>
              <a:t>andietellsall.com</a:t>
            </a:r>
            <a:endParaRPr lang="en-US" sz="1000" dirty="0">
              <a:latin typeface="BBPAMJIM4EVER" panose="02000603000000000000" pitchFamily="2" charset="0"/>
              <a:ea typeface="BBPAMJIM4EVER" panose="02000603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7B1EBB-6A9A-EC2C-5D0D-6D180D88CE88}"/>
              </a:ext>
            </a:extLst>
          </p:cNvPr>
          <p:cNvSpPr txBox="1"/>
          <p:nvPr/>
        </p:nvSpPr>
        <p:spPr>
          <a:xfrm rot="5400000">
            <a:off x="-486581" y="7501446"/>
            <a:ext cx="1850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latin typeface="BBPAMJIM4EVER" panose="02000603000000000000" pitchFamily="2" charset="0"/>
                <a:ea typeface="BBPAMJIM4EVER" panose="02000603000000000000" pitchFamily="2" charset="0"/>
              </a:rPr>
              <a:t>andietellsall.com</a:t>
            </a:r>
            <a:endParaRPr lang="en-US" sz="1000" dirty="0">
              <a:latin typeface="BBPAMJIM4EVER" panose="02000603000000000000" pitchFamily="2" charset="0"/>
              <a:ea typeface="BBPAMJIM4EVER" panose="02000603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D1E0C0-2E68-ABBF-16F3-F72238022D98}"/>
              </a:ext>
            </a:extLst>
          </p:cNvPr>
          <p:cNvSpPr txBox="1"/>
          <p:nvPr/>
        </p:nvSpPr>
        <p:spPr>
          <a:xfrm rot="5400000">
            <a:off x="2579032" y="7501445"/>
            <a:ext cx="1850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latin typeface="BBPAMJIM4EVER" panose="02000603000000000000" pitchFamily="2" charset="0"/>
                <a:ea typeface="BBPAMJIM4EVER" panose="02000603000000000000" pitchFamily="2" charset="0"/>
              </a:rPr>
              <a:t>andietellsall.com</a:t>
            </a:r>
            <a:endParaRPr lang="en-US" sz="1000" dirty="0">
              <a:latin typeface="BBPAMJIM4EVER" panose="02000603000000000000" pitchFamily="2" charset="0"/>
              <a:ea typeface="BBPAMJIM4EVER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713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</TotalTime>
  <Words>12</Words>
  <Application>Microsoft Macintosh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BBPAMJIM4EVER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moss</dc:creator>
  <cp:lastModifiedBy>Andrea moss</cp:lastModifiedBy>
  <cp:revision>1</cp:revision>
  <dcterms:created xsi:type="dcterms:W3CDTF">2025-01-20T20:14:34Z</dcterms:created>
  <dcterms:modified xsi:type="dcterms:W3CDTF">2025-01-20T20:19:02Z</dcterms:modified>
</cp:coreProperties>
</file>